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5.xml" ContentType="application/inkml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57"/>
  </p:notesMasterIdLst>
  <p:handoutMasterIdLst>
    <p:handoutMasterId r:id="rId58"/>
  </p:handoutMasterIdLst>
  <p:sldIdLst>
    <p:sldId id="256" r:id="rId2"/>
    <p:sldId id="298" r:id="rId3"/>
    <p:sldId id="299" r:id="rId4"/>
    <p:sldId id="301" r:id="rId5"/>
    <p:sldId id="300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20" r:id="rId24"/>
    <p:sldId id="319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2" r:id="rId35"/>
    <p:sldId id="333" r:id="rId36"/>
    <p:sldId id="335" r:id="rId37"/>
    <p:sldId id="334" r:id="rId38"/>
    <p:sldId id="330" r:id="rId39"/>
    <p:sldId id="331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C7FA"/>
    <a:srgbClr val="A6DEFC"/>
    <a:srgbClr val="FFFFFF"/>
    <a:srgbClr val="0066FF"/>
    <a:srgbClr val="E37526"/>
    <a:srgbClr val="013591"/>
    <a:srgbClr val="18214F"/>
    <a:srgbClr val="004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 autoAdjust="0"/>
    <p:restoredTop sz="86870" autoAdjust="0"/>
  </p:normalViewPr>
  <p:slideViewPr>
    <p:cSldViewPr snapToGrid="0" snapToObjects="1">
      <p:cViewPr>
        <p:scale>
          <a:sx n="103" d="100"/>
          <a:sy n="103" d="100"/>
        </p:scale>
        <p:origin x="108" y="114"/>
      </p:cViewPr>
      <p:guideLst>
        <p:guide pos="3816"/>
        <p:guide orient="horz" pos="2160"/>
      </p:guideLst>
    </p:cSldViewPr>
  </p:slideViewPr>
  <p:outlineViewPr>
    <p:cViewPr>
      <p:scale>
        <a:sx n="33" d="100"/>
        <a:sy n="33" d="100"/>
      </p:scale>
      <p:origin x="0" y="-2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286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C975E1-57DE-3147-B5C0-C8EA32C5B0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0787F3-BD10-CD44-B076-FB2033F377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D7D16-6160-8B43-822C-D3B6881CEFF8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F4C78-E866-FE48-A89C-6037781AB2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925ED-AEA1-CD47-A499-DA2C2C6378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A5CFC-3597-4E40-A9C0-BE911BF03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94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47:15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676 806 24575,'-101'3'0,"48"-1"0,0-1 0,-84-11 0,127 8 0,-1 0 0,1-1 0,0 0 0,0 0 0,0-1 0,0-1 0,1 0 0,-1 0 0,1 0 0,0-1 0,1-1 0,0 1 0,0-1 0,0-1 0,1 0 0,0 0 0,0 0 0,-9-17 0,-1 2 0,-13-21 0,-31-62 0,53 89 0,0 0 0,2 0 0,0 0 0,1-1 0,1 0 0,1 0 0,-2-30 0,4 36 0,1-1 0,0 0 0,1 0 0,0 0 0,1 0 0,1 1 0,0-1 0,1 1 0,6-16 0,-6 21 0,0-1 0,1 1 0,0 0 0,0 0 0,1 1 0,-1-1 0,1 1 0,1 1 0,-1-1 0,1 1 0,0 0 0,0 1 0,1-1 0,15-5 0,25-7 0,1 3 0,0 2 0,1 2 0,53-4 0,-86 12 0,51-7 0,0-1 0,106-2 0,-96 11 0,77 3 0,-145 0 0,0 0 0,0 0 0,0 1 0,0 0 0,-1 1 0,0 0 0,1 0 0,-2 1 0,13 8 0,9 9 0,34 32 0,19 15 0,-75-64 0,3 1 0,-1 0 0,0 0 0,-1 1 0,0 1 0,0-1 0,0 1 0,-1 1 0,0 0 0,-1 0 0,0 0 0,-1 1 0,11 20 0,-11-15 0,1 1 0,-1 1 0,0 0 0,-1 0 0,5 32 0,-10-43 0,0 1 0,0 0 0,-1 0 0,0 0 0,0-1 0,0 1 0,-1 0 0,0-1 0,0 1 0,-1-1 0,0 0 0,0 0 0,0 0 0,-1 0 0,0 0 0,-5 5 0,-6 6 0,-1-1 0,0-1 0,-34 23 0,-8 8 0,42-33 0,-1 0 0,0 0 0,-2-2 0,1 0 0,-1-2 0,0 0 0,-1-1 0,0 0 0,-1-2 0,-28 6 0,-91 11 0,66-11 0,44-6 0,0-2 0,-33 1 0,22-3 48,-51 9 0,19-1-1509,50-8-5365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12:28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24575,'52'1'0,"105"14"0,-67-5 0,1-4 0,121-8 0,-60-1 0,281 3-1365,-407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12:53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24575,'0'47'0,"2"1"0,12 64 0,-9-74 0,1 66 0,-5-70 0,1 0 0,10 54 0,-5-42 0,-2 0 0,-2 0 0,-6 89 0,0-29 0,3-77-1365,0-1-5461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12:56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1036 24575,'3'-1'0,"-1"-1"0,1 1 0,-1-1 0,0 0 0,0 0 0,0 0 0,0 0 0,0 0 0,0 0 0,2-4 0,7-6 0,17-9 0,1 1 0,1 1 0,1 2 0,0 0 0,47-15 0,-11 2 0,-54 26 0,-1 0 0,0 1 0,1 0 0,0 1 0,0 0 0,19 0 0,-18 2 0,0-1 0,0 0 0,-1-2 0,1 1 0,21-9 0,-20 4 0,-2 0 0,1-2 0,-1 1 0,0-2 0,16-15 0,-17 14 0,-1 2 0,1-1 0,1 1 0,-1 1 0,2 0 0,16-7 0,28-9 0,79-47 0,-99 54 0,1 1 0,0 2 0,1 1 0,43-7 0,-29 7 0,185-31 0,-221 38 0,0 0 0,30-16 0,-32 14 0,1 0 0,-1 1 0,26-6 0,185-48 0,-135 38 0,-57 16 0,58-21 0,-60 18 0,0 1 0,1 1 0,1 2 0,55-2 0,25-5 0,-48 3 0,215-43 0,-213 29 0,-53 17 0,1 1 0,0 0 0,0 2 0,23-5 0,131-16 0,-110 13 0,19-2 0,31-7-1365,-86 17-5461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26:25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3604 1505 24575,'0'1'0,"-1"0"0,1 0 0,-1 0 0,1 0 0,-1 0 0,1 0 0,-1 0 0,0 0 0,0 0 0,1 0 0,-1 0 0,0 0 0,0 0 0,0 0 0,0-1 0,0 1 0,0 0 0,0-1 0,0 1 0,-1-1 0,1 1 0,0-1 0,0 0 0,0 1 0,0-1 0,-1 0 0,-1 0 0,-40 5 0,38-4 0,-310 1 0,161-4 0,130 4 0,0 1 0,1 1 0,-1 1 0,1 1 0,-34 13 0,33-10 0,-1-1 0,0-1 0,0-1 0,-45 4 0,-72 2 0,-38 1 0,69-12 0,-166-6 0,230 1 0,0-1 0,1-3 0,-84-25 0,65 12 0,-1 4 0,0 2 0,-123-10 0,-144-1 0,239 14 0,52 6 0,-51-1 0,28 7 0,7 1 0,1-2 0,-60-10 0,98 8 0,1-1 0,0-1 0,-1-1 0,2 0 0,-1-1 0,1-1 0,0 0 0,0-2 0,1 0 0,-19-16 0,-101-107 0,100 96 0,25 26 0,1-1 0,0 1 0,1-2 0,0 1 0,1-2 0,0 1 0,1-1 0,1 0 0,0 0 0,1-1 0,0 1 0,1-1 0,1 0 0,0-1 0,1 1 0,1 0 0,1-19 0,1-58 0,19-137 0,-13 178 0,-1 4 0,18-71 0,-22 113 0,-1-1 0,1 1 0,1 0 0,-1 0 0,1 1 0,-1-1 0,1 0 0,1 1 0,-1 0 0,1-1 0,-1 1 0,1 1 0,0-1 0,1 1 0,-1-1 0,10-4 0,0 1 0,0 2 0,1 0 0,-1 1 0,25-5 0,27-7 0,-42 7 0,0-1 0,30-18 0,-30 14 0,47-17 0,-33 19 0,1 1 0,1 3 0,77-7 0,122 9 0,-193 7 0,-20-3 0,-1-1 0,1-1 0,47-14 0,-43 10 0,1 1 0,33-3 0,233-18 0,-187 18 0,131-6 0,392 17 0,-592 1 0,53 10 0,20 0 0,-76-8 0,0 1 0,44 12 0,-42-8 0,70 8 0,246 10 0,-234-19 0,289 10 0,-166-5 0,9 0 0,2089-16 0,-1214 5 0,-969-15 0,-104 5 0,55 2 0,833 7 0,-856 3 0,127 23 0,-83-7 0,-89-13 0,63 20 0,-13-3 0,-57-13 0,0 1 0,-1 2 0,44 23 0,-73-34 0,14 8 0,-1 1 0,0 0 0,0 2 0,-2 0 0,0 1 0,0 1 0,-2 0 0,18 23 0,-14-13 0,0 2 0,-2 0 0,-1 0 0,-1 2 0,12 35 0,-16-34 0,-2 0 0,-1 0 0,-1 1 0,-2 1 0,-1-1 0,-2 1 0,-1-1 0,-1 1 0,-2-1 0,-2 1 0,0-1 0,-2 0 0,-2 0 0,-1-1 0,-1 0 0,-2 0 0,-23 44 0,29-66 0,0-1 0,0 0 0,-1 0 0,0 0 0,-1-1 0,0 0 0,0-1 0,0 0 0,0 0 0,-1-1 0,-18 9 0,-10 1 0,-68 18 0,50-17 0,-241 86 0,211-71 0,-1-3 0,-1-5 0,-1-4 0,-1-3 0,-1-4 0,0-4 0,-100-5 0,145-1 0,-62 9 0,-31 2 0,83-12 0,-153-2 0,173-1 0,0-2 0,0-1 0,-65-19 0,54 8 0,-18-6 0,-1 2 0,-118-19 0,127 32 0,-166-11 0,190 18 0,-610-14 0,-262 1 0,549 16 0,235-2 0,33 2 0,0-4 0,0-4 0,-102-18 0,120 8 0,-27-7 0,0 4 0,-143-8 0,186 22 0,-91-18 0,95 13 0,0 1 0,-64 0 0,-515 9 0,587 3 0,0 1 0,0 2 0,1 1 0,-63 23 0,41-12 0,39-12 0,0 1 0,1 0 0,0 2 0,0 1 0,1 1 0,-33 23 0,41-26 8,0-1 0,0 0 0,-1-1 0,0-1 0,-1 0 0,1-1 0,-1 0 0,0-1 0,-25 3 0,-8-3-316,-83-3-1,79-2-519,25 1-5998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26:46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6533 3061 24575,'-31'0'0,"-51"-2"0,0 4 0,0 4 0,-126 24 0,166-22 0,1-2 0,-67 0 0,-41 6 0,88-6 0,0-2 0,-69-4 0,70-2 0,0 3 0,-78 10 0,12 17 0,77-16 0,-94 12 0,-495-17 0,355-10 0,-649 3 0,863-4 0,0-3 0,-81-19 0,-3 0 0,-231-13 0,87 39 0,-28-2 0,239-10 0,55 6 0,-48-2 0,-26 9 0,72 1 0,-1-1 0,1-2 0,0-1 0,0-2 0,0-1 0,-42-12 0,17 1 0,-1 2 0,-68-7 0,13 3 0,79 12 0,1-1 0,0-2 0,-43-18 0,65 22 0,0-1 0,1 0 0,0-1 0,1-1 0,-1 1 0,1-1 0,1-1 0,-1 0 0,2 0 0,-1-1 0,1 0 0,-10-18 0,-58-86 0,45 70 0,-41-76 0,53 83 0,3-2 0,0 0 0,3 0 0,1-2 0,-8-49 0,4-3 0,2 15 0,3-1 0,0-88 0,12 70 0,19-128 0,-10 167 0,2 0 0,3 1 0,32-81 0,-43 128 0,6-15 0,0 1 0,1 0 0,2 0 0,27-38 0,-20 34 0,0-1 0,-2-1 0,-1 0 0,-1-1 0,14-41 0,-12 27 0,2 0 0,2 2 0,40-60 0,-47 80 0,2 1 0,1 1 0,1 0 0,0 2 0,2 0 0,0 1 0,36-23 0,-39 33 0,0 0 0,0 2 0,0 0 0,1 1 0,0 1 0,0 1 0,0 1 0,30-1 0,24-3 0,-18-2 0,0-2 0,0-3 0,-2-1 0,74-32 0,-90 31 0,0 2 0,1 2 0,67-12 0,121-3 0,10-2 0,-141 13 0,1 4 0,127 1 0,-215 11 0,548 20 0,-211 4 0,385-20 0,-470-17 0,118-2 0,107-12 0,22 0 0,-126 28 0,763-25 0,-903 1 0,220-12 0,659 31 0,-561 6 0,-314-5 0,260 5 0,-406 7 0,0 5 0,181 52 0,-206-47 0,-52-12 0,1 1 0,-2 0 0,1 2 0,36 25 0,1-1 0,-1 3 0,-1 2 0,-2 2 0,-2 3 0,49 53 0,-47-43 0,3-2 0,110 76 0,-151-118 0,0 2 0,0 0 0,-1 1 0,0 0 0,-2 1 0,0 1 0,0 1 0,-2 0 0,0 0 0,-1 1 0,0 1 0,12 30 0,-10-12 0,-2 0 0,-1 1 0,-2 1 0,-2-1 0,3 75 0,-6 374 0,-5-253 0,1-213 0,-1-1 0,-1 1 0,-1 0 0,-1-1 0,-1 0 0,0 0 0,-14 28 0,-76 129 0,75-142 0,4-9 0,-1-2 0,-1 0 0,-44 41 0,38-41 0,0 2 0,-28 40 0,45-55 0,0-1 0,-1 1 0,0-1 0,-1-1 0,0 0 0,0 0 0,-1-1 0,-14 8 0,-8 2 0,-59 22 0,89-39 0,-98 34 0,-1-4 0,-108 18 0,122-25 0,-127 51 0,197-68 0,-71 21 0,0-4 0,-173 24 0,189-37 0,-217 11 0,126-15 0,-612 6 0,230-11 0,334 11 0,-48 1 0,120-2 0,93-6 0,-51 1 0,51-6 0,-1-3 0,1-1 0,-1-2 0,-81-20 0,94 17 0,-1 2 0,0 1 0,0 2 0,-46 1 0,-57-4 0,-69-10 0,-63-8 0,70 2 0,122 15 0,54 3-1365,8-2-5461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27:4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3015 1660 24575,'-25'1'0,"1"1"0,-32 8 0,-36 3 0,-273-11 0,188-4 0,91-2 0,1-5 0,-145-32 0,-30-6 0,225 42 0,-59-19 0,58 13 0,-57-8 0,-730-117 0,774 121 0,0-2 0,1-3 0,0-1 0,2-2 0,-54-37 0,69 42 0,7 3 0,0-1 0,1-1 0,-37-36 0,56 49 0,1-1 0,0 0 0,0 0 0,0 0 0,1 0 0,-1 0 0,1 0 0,0-1 0,1 1 0,-1-1 0,1 1 0,0-1 0,0-10 0,1-12 0,3-45 0,0 26 0,-2 33 0,-1 0 0,2 1 0,0-1 0,0 0 0,1 1 0,1 0 0,0 0 0,1 0 0,1 0 0,0 1 0,0-1 0,11-13 0,-6 8 0,1 1 0,0 0 0,1 1 0,1 1 0,1 0 0,0 1 0,1 1 0,0 0 0,1 1 0,0 1 0,19-10 0,61-24 0,163-107 0,-230 133 0,1 1 0,1 1 0,62-22 0,108-22 0,-66 28 0,155-17 0,-240 45 0,-9 1 0,58-13 0,-3-3 0,1 4 0,0 5 0,179 1 0,2185 13 0,-1254-5 0,-1091 7 0,205 37 0,-263-32 0,245 17 0,-16-2 0,28 13 0,475-3 0,-360-21 0,-339-7 0,154 15 0,-203-15 0,1 1 0,-2 3 0,67 24 0,184 101 0,-33-13 0,-194-96 0,139 37 0,-165-53 0,0 1 0,0 2 0,-2 2 0,50 28 0,134 97 0,-219-139 0,8 6 0,3 0 0,-1 2 0,0 0 0,18 18 0,-27-24 0,-1 1 0,1 0 0,-1 0 0,0 0 0,0 0 0,0 1 0,-1-1 0,0 1 0,0 0 0,0-1 0,-1 1 0,0 0 0,1 7 0,-2-8 0,2 12 0,0-1 0,-2 1 0,0 0 0,-3 17 0,3-30 0,-1 1 0,0-1 0,-1 0 0,1 1 0,-1-1 0,1 0 0,-1 0 0,-1 0 0,1 0 0,0-1 0,-1 1 0,0 0 0,0-1 0,0 0 0,0 0 0,-1 0 0,1 0 0,-1 0 0,-7 3 0,-221 120 0,176-103 0,-1-3 0,0-2 0,-118 20 0,85-20 0,-76 9 0,-287 10 0,302-28 0,137-9 0,-469 39 0,61 24 0,115-42 0,184-15 0,-288 35 0,193-23 0,-292-13 0,286-8 0,-3620 2-1365,3800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53:58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553 860 24575,'-36'0'0,"0"-1"0,1-1 0,-50-11 0,37 3 0,25 6 0,1-1 0,-40-13 0,55 15 0,0-1 0,0 0 0,0 0 0,0 0 0,0-1 0,1 0 0,0 0 0,0 0 0,0-1 0,1 0 0,-10-13 0,-5-14 0,1-1 0,2-1 0,1 0 0,-16-55 0,27 70 0,1 0 0,1-1 0,1 1 0,1-1 0,1 0 0,0 0 0,2 1 0,0-1 0,2 0 0,5-21 0,-5 35 0,-1 0 0,0 1 0,1 0 0,0-1 0,1 1 0,0 1 0,-1-1 0,2 1 0,-1 0 0,1 0 0,-1 0 0,9-4 0,13-8 0,45-21 0,-38 21 0,2 0 0,1 1 0,0 2 0,1 2 0,0 1 0,65-10 0,-19 12 0,135 1 0,-75 6 0,129 5 0,-262-2 0,-1 1 0,0 0 0,1 1 0,-1 0 0,0 0 0,0 1 0,-1 0 0,1 1 0,-1 0 0,0 1 0,0 0 0,-1 0 0,0 1 0,0 0 0,0 0 0,-1 1 0,8 10 0,-7-7 0,-1 0 0,0 1 0,-1 0 0,0 0 0,0 1 0,-2 0 0,1 0 0,-2 0 0,0 0 0,0 1 0,-1-1 0,0 26 0,-2-19 0,0 0 0,-2 0 0,0 0 0,-1 0 0,-1-1 0,-1 1 0,-1-1 0,-1 0 0,-17 35 0,8-22 0,11-21 0,0 0 0,-1 0 0,-1-1 0,1 0 0,-1 0 0,-1-1 0,-13 13 0,8-8 0,-2-1 0,0-1 0,0 0 0,-1-1 0,-1-1 0,0 0 0,0-1 0,-1-1 0,0-1 0,0 0 0,-1-2 0,0 0 0,-36 5 0,-110 16 0,110-16 0,0-1 0,-71 1 0,116-10-273,0 1 0,0 0 0,0 0 0,-18 6 0,11-2-6553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09:42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4074 8014 24575,'-8'1'0,"0"0"0,0 1 0,0 0 0,0 1 0,1 0 0,-14 6 0,-11 5 0,-112 35 0,-285 89 0,369-124 0,-1-3 0,-1-2 0,-67 0 0,-193-11 0,134-2 0,136 3 0,-409-12 0,364 5 0,2-5 0,-170-44 0,146 21 0,-233-62 0,259 77 0,-176-17 0,265 38 0,-46-2 0,0-3 0,1-2 0,-88-23 0,131 28 0,-1-1 0,1-1 0,-1 1 0,1-1 0,0-1 0,0 1 0,1-1 0,-1 0 0,1 0 0,0 0 0,0-1 0,1 1 0,0-1 0,0-1 0,-6-10 0,-2-10 0,1 0 0,-13-46 0,15 44 0,-4-18 0,2-1 0,2-1 0,-3-70 0,8-149 0,4 253 0,-1-9 0,-2 0 0,0 1 0,-2-1 0,-1 1 0,-9-25 0,-11-49 0,14 4 0,3 0 0,7-151 0,-2-41 0,-55-433 0,44 289 0,5 78 0,-16-225 0,16 381 0,5 78 0,-36-228 0,27 269 0,3 0 0,-1-88 0,14-154 0,1 114 0,-5-31 0,5-239 0,22 176 0,-4 73 0,-13 159 0,2 1 0,4 1 0,2 0 0,48-120 0,-50 151 0,2 1 0,1 1 0,2 1 0,0 0 0,3 2 0,0 0 0,37-35 0,35-40 0,57-53 0,-132 140 0,0 1 0,1 1 0,1 0 0,0 2 0,1 0 0,42-16 0,102-28 0,3 7 0,290-45 0,-255 64 0,-51 5 0,226-6 0,-280 30 0,-7-2 0,152 17 0,-216-10 0,0 1 0,0 2 0,0 0 0,-1 2 0,0 1 0,0 1 0,-1 1 0,-1 2 0,39 26 0,35 35 0,-4 5 0,85 91 0,-105-95 0,-39-41 0,0 2 0,-3 1 0,56 83 0,66 101 0,-109-161 0,-29-35 0,-2 1 0,-1 0 0,20 53 0,-18-38 0,2 8 0,-3 0 0,13 76 0,10 35 0,0-37 0,-5 2 0,18 146 0,9 135 0,-12-87 0,-36-220 0,16 95 0,-14-106 0,2 92 0,-8-71 0,21 291 0,-25-303 0,-5-66 0,2 1 0,1-1 0,2 1 0,1-1 0,16 54 0,-10-52 0,-1 1 0,-2 0 0,6 60 0,-4 111 0,-4-42 0,30 407 0,-29 147 0,-9-415 0,-1-245 0,-1 0 0,-4 0 0,-1-1 0,-24 75 0,21-82 0,-5 63 0,14-76 0,-3 0 0,-1 0 0,-22 66 0,-89 147 0,86-186 0,10-18 0,-3-1 0,-33 44 0,53-79 0,-1 0 0,1 1 0,1-1 0,0 1 0,0 0 0,1 0 0,0 0 0,1 0 0,-1 13 0,1-6 0,-1-1 0,-11 32 0,4-23 0,-1-1 0,0 0 0,-2-1 0,-1-1 0,-1 0 0,-1-1 0,-37 40 0,30-46-1365,0-5-5461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11:19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2801 2617 24575,'-9'1'0,"0"1"0,0 0 0,0 0 0,0 0 0,1 1 0,-1 1 0,1-1 0,-1 1 0,1 1 0,-8 5 0,6-3 0,-1-1 0,1-1 0,-2 0 0,1 0 0,-14 3 0,-141 18 0,92-6 0,-183 40 0,155-41 0,29-5 0,-135 9 0,87-22 0,0-4 0,-168-28 0,151 18 0,-5-1 0,102 4 0,-1-1 0,-66-29 0,-31-10 0,48 32 0,73 16 0,0-1 0,-1-1 0,2 0 0,-1-2 0,1 0 0,-1-1 0,-30-17 0,-2-7 0,21 13 0,0-1 0,-28-25 0,48 36 0,-1-2 0,1 1 0,1-1 0,0-1 0,0 1 0,1-2 0,1 1 0,0-1 0,-5-12 0,-10-41 0,3-1 0,4-2 0,-13-130 0,21-63 0,8 160 0,0 62 0,2 0 0,16-66 0,-10 61 0,6-81 0,-12 91 0,1 1 0,1 0 0,2 0 0,2 1 0,1 0 0,1 0 0,1 1 0,28-46 0,-10 29 0,46-57 0,-41 59 0,39-67 0,-68 98 0,1 1 0,1 0 0,1 0 0,-1 1 0,2 0 0,0 1 0,1 0 0,0 1 0,0 0 0,1 1 0,1 0 0,-1 1 0,2 1 0,19-9 0,24-6 0,1 3 0,0 3 0,1 2 0,86-9 0,-116 20 0,0-1 0,0-1 0,-1-1 0,0-2 0,52-23 0,0-4 0,124-39 0,-32 14 0,-111 39 0,2 3 0,0 2 0,118-15 0,-82 23 0,184 7 0,-165 13 0,161 37 0,-98-13 0,-128-27 0,18 4 0,79 22 0,-128-26 0,1 0 0,-1 1 0,0 2 0,-1 0 0,-1 1 0,0 1 0,23 19 0,156 151 0,-181-167 0,-2 2 0,0 0 0,-1 1 0,-1 1 0,-1 0 0,-1 1 0,20 42 0,-14-16 0,-1 2 0,18 85 0,89 298 0,-118-405 0,0 0 0,-2 1 0,0-1 0,0 37 0,3 19 0,-2-13 0,-3 99 0,-3-126 0,-1-28 0,-1-1 0,0 0 0,-1-1 0,0 1 0,-1 0 0,-1-1 0,-9 19 0,-51 88 0,56-105 0,-3 5 0,-1-1 0,-1-1 0,0 0 0,-1 0 0,-1-2 0,-1 0 0,0 0 0,-33 21 0,-158 119 0,87-63 0,72-55 0,-61 42 0,95-71 0,0 0 0,0-1 0,-1-1 0,0-1 0,-30 9 0,-1-6 0,0-1 0,-1-2 0,-67 0 0,78-5 0,-59 10 0,56-5 0,-46 1 0,68-7-341,0 1 0,-1 0-1,-23 6 1,20-1-6485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12:0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24575,'468'0'-1365,"-446"0"-5461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12:09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24575,'8'0'0,"9"0"0,4 0 0,4 0 0,2 0 0,1 0 0,-1 0 0,1 0 0,-1 0 0,-1 0 0,5 0 0,1 0 0,-1 0 0,0 0 0,-2 0 0,-1 0 0,-5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12:1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24575,'111'2'0,"123"-4"0,-142-11 94,18-1-1553,-88 14-5367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12:1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24575,'547'0'-1365,"-525"0"-5461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9:12:25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24575,'1209'0'-1365,"-1182"0"-5461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76C50-673E-D94F-9529-83054CC0AB3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1BD23-A62D-904C-AD2A-55A3D1165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41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8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60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48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6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57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33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09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9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56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8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18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0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53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49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1BD23-A62D-904C-AD2A-55A3D1165D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12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FC5167-FF84-6D49-B71F-AF38F31D82E9}"/>
              </a:ext>
            </a:extLst>
          </p:cNvPr>
          <p:cNvSpPr/>
          <p:nvPr userDrawn="1"/>
        </p:nvSpPr>
        <p:spPr>
          <a:xfrm>
            <a:off x="0" y="3429000"/>
            <a:ext cx="12192000" cy="159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D2C4E-54C3-E942-BCE5-08CA139B7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7030" y="3561520"/>
            <a:ext cx="7088577" cy="83689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3920"/>
              </a:lnSpc>
              <a:defRPr sz="3600" b="1" i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96E03-67D4-AB44-A78E-11BF4C75A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7029" y="4289097"/>
            <a:ext cx="7088577" cy="544642"/>
          </a:xfrm>
        </p:spPr>
        <p:txBody>
          <a:bodyPr>
            <a:noAutofit/>
          </a:bodyPr>
          <a:lstStyle>
            <a:lvl1pPr marL="0" indent="0" algn="l">
              <a:lnSpc>
                <a:spcPts val="2400"/>
              </a:lnSpc>
              <a:buNone/>
              <a:defRPr sz="1700" b="0" i="0" kern="0" spc="0" baseline="0">
                <a:solidFill>
                  <a:srgbClr val="013591"/>
                </a:solidFill>
                <a:latin typeface="Source Sans Pro Light" panose="020B04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90848-5DC8-1749-BBFF-5FED1EE01DC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6391" y="3177747"/>
            <a:ext cx="19227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9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with Copy +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75C93F-9B39-B14E-8F95-3F4F7123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317"/>
            <a:ext cx="10515600" cy="878459"/>
          </a:xfrm>
          <a:prstGeom prst="rect">
            <a:avLst/>
          </a:prstGeom>
          <a:noFill/>
        </p:spPr>
        <p:txBody>
          <a:bodyPr anchor="b"/>
          <a:lstStyle>
            <a:lvl1pPr>
              <a:defRPr b="1" i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BB6FEF-CAD6-8545-B06F-55D8B5926E2B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F7B34011-377E-CE42-9302-79559B2A0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43434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84056BA-2837-8F44-8004-739C36682A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29400" y="1828800"/>
            <a:ext cx="4343400" cy="365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957F7-CF9F-E448-9A02-EAAD09EF47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68" userDrawn="1">
          <p15:clr>
            <a:srgbClr val="FBAE40"/>
          </p15:clr>
        </p15:guide>
        <p15:guide id="3" orient="horz" pos="1152" userDrawn="1">
          <p15:clr>
            <a:srgbClr val="FBAE40"/>
          </p15:clr>
        </p15:guide>
        <p15:guide id="4" orient="horz" pos="3456" userDrawn="1">
          <p15:clr>
            <a:srgbClr val="FBAE40"/>
          </p15:clr>
        </p15:guide>
        <p15:guide id="5" pos="6912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pos="4176" userDrawn="1">
          <p15:clr>
            <a:srgbClr val="FBAE40"/>
          </p15:clr>
        </p15:guide>
        <p15:guide id="8" pos="35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with Copy +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75C93F-9B39-B14E-8F95-3F4F7123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317"/>
            <a:ext cx="10515600" cy="878459"/>
          </a:xfrm>
          <a:prstGeom prst="rect">
            <a:avLst/>
          </a:prstGeom>
          <a:noFill/>
        </p:spPr>
        <p:txBody>
          <a:bodyPr anchor="b"/>
          <a:lstStyle>
            <a:lvl1pPr>
              <a:defRPr b="1" i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BB6FEF-CAD6-8545-B06F-55D8B5926E2B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F7B34011-377E-CE42-9302-79559B2A0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372319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84056BA-2837-8F44-8004-739C36682A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62600" y="2133600"/>
            <a:ext cx="5410200" cy="304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043363-8F7A-0D43-8F32-D88C4C281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8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">
          <p15:clr>
            <a:srgbClr val="FBAE40"/>
          </p15:clr>
        </p15:guide>
        <p15:guide id="3" orient="horz" pos="1152">
          <p15:clr>
            <a:srgbClr val="FBAE40"/>
          </p15:clr>
        </p15:guide>
        <p15:guide id="4" orient="horz" pos="3456">
          <p15:clr>
            <a:srgbClr val="FBAE40"/>
          </p15:clr>
        </p15:guide>
        <p15:guide id="5" pos="6912">
          <p15:clr>
            <a:srgbClr val="FBAE40"/>
          </p15:clr>
        </p15:guide>
        <p15:guide id="6" pos="3840">
          <p15:clr>
            <a:srgbClr val="FBAE40"/>
          </p15:clr>
        </p15:guide>
        <p15:guide id="7" pos="3120" userDrawn="1">
          <p15:clr>
            <a:srgbClr val="FBAE40"/>
          </p15:clr>
        </p15:guide>
        <p15:guide id="8" pos="3504">
          <p15:clr>
            <a:srgbClr val="FBAE40"/>
          </p15:clr>
        </p15:guide>
        <p15:guide id="9" orient="horz" pos="3264" userDrawn="1">
          <p15:clr>
            <a:srgbClr val="FBAE40"/>
          </p15:clr>
        </p15:guide>
        <p15:guide id="10" orient="horz" pos="134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84056BA-2837-8F44-8004-739C36682A52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3858"/>
            <a:ext cx="12166100" cy="68541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30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68">
          <p15:clr>
            <a:srgbClr val="FBAE40"/>
          </p15:clr>
        </p15:guide>
        <p15:guide id="3" orient="horz" pos="1152">
          <p15:clr>
            <a:srgbClr val="FBAE40"/>
          </p15:clr>
        </p15:guide>
        <p15:guide id="4" orient="horz" pos="3456">
          <p15:clr>
            <a:srgbClr val="FBAE40"/>
          </p15:clr>
        </p15:guide>
        <p15:guide id="5" pos="6912">
          <p15:clr>
            <a:srgbClr val="FBAE40"/>
          </p15:clr>
        </p15:guide>
        <p15:guide id="6" pos="3840">
          <p15:clr>
            <a:srgbClr val="FBAE40"/>
          </p15:clr>
        </p15:guide>
        <p15:guide id="7" pos="3120">
          <p15:clr>
            <a:srgbClr val="FBAE40"/>
          </p15:clr>
        </p15:guide>
        <p15:guide id="8" pos="3504">
          <p15:clr>
            <a:srgbClr val="FBAE40"/>
          </p15:clr>
        </p15:guide>
        <p15:guide id="9" orient="horz" pos="3264">
          <p15:clr>
            <a:srgbClr val="FBAE40"/>
          </p15:clr>
        </p15:guide>
        <p15:guide id="10" orient="horz" pos="13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, Caption and 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C32234-5597-9943-BCC0-4D32D7864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3251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95F29C-14A0-5C4F-877C-1B28B706B781}"/>
              </a:ext>
            </a:extLst>
          </p:cNvPr>
          <p:cNvSpPr/>
          <p:nvPr userDrawn="1"/>
        </p:nvSpPr>
        <p:spPr>
          <a:xfrm>
            <a:off x="10325100" y="0"/>
            <a:ext cx="1866900" cy="6858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738DE-3A36-7743-9096-D88580B25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6C97FE-F032-B847-BDE5-E74BCB78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66" y="714887"/>
            <a:ext cx="4128416" cy="271411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sz="6000" b="1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E74C142-31AF-234D-926E-15F7604CA2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2866" y="3691766"/>
            <a:ext cx="2854035" cy="1666717"/>
          </a:xfrm>
        </p:spPr>
        <p:txBody>
          <a:bodyPr>
            <a:noAutofit/>
          </a:bodyPr>
          <a:lstStyle>
            <a:lvl1pPr marL="0" indent="0" algn="l">
              <a:lnSpc>
                <a:spcPts val="2400"/>
              </a:lnSpc>
              <a:buNone/>
              <a:defRPr sz="1700" b="0" i="0" kern="0" spc="0" baseline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934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5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, Caption and 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C32234-5597-9943-BCC0-4D32D7864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6900" y="0"/>
            <a:ext cx="103251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95F29C-14A0-5C4F-877C-1B28B706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866900" cy="6858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738DE-3A36-7743-9096-D88580B25A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073" y="5592076"/>
            <a:ext cx="596515" cy="7879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6C97FE-F032-B847-BDE5-E74BCB78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925" y="714887"/>
            <a:ext cx="4128416" cy="271411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r">
              <a:defRPr sz="6000" b="1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E74C142-31AF-234D-926E-15F7604CA2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16306" y="3691766"/>
            <a:ext cx="2854035" cy="1666717"/>
          </a:xfrm>
        </p:spPr>
        <p:txBody>
          <a:bodyPr>
            <a:noAutofit/>
          </a:bodyPr>
          <a:lstStyle>
            <a:lvl1pPr marL="0" indent="0" algn="r">
              <a:lnSpc>
                <a:spcPts val="2400"/>
              </a:lnSpc>
              <a:buNone/>
              <a:defRPr sz="1700" b="0" i="0" kern="0" spc="0" baseline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300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with COP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3D09D6-5A99-A74C-8BF9-7080E38EE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46101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972F3-B67C-BA41-9DE6-D0F069460C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0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7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  <p15:guide id="3" pos="768">
          <p15:clr>
            <a:srgbClr val="FBAE40"/>
          </p15:clr>
        </p15:guide>
        <p15:guide id="4" pos="3504" userDrawn="1">
          <p15:clr>
            <a:srgbClr val="FBAE40"/>
          </p15:clr>
        </p15:guide>
        <p15:guide id="6" orient="horz" pos="3456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pos="3840" userDrawn="1">
          <p15:clr>
            <a:srgbClr val="FBAE40"/>
          </p15:clr>
        </p15:guide>
        <p15:guide id="9" pos="417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ith COP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699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E506AC32-CF8A-3240-BFFE-0BAE85B42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9400" y="1828800"/>
            <a:ext cx="46101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40814-8CAE-4841-B97D-1290FFB55C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03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  <p15:guide id="3" pos="768">
          <p15:clr>
            <a:srgbClr val="FBAE40"/>
          </p15:clr>
        </p15:guide>
        <p15:guide id="4" pos="3504" userDrawn="1">
          <p15:clr>
            <a:srgbClr val="FBAE40"/>
          </p15:clr>
        </p15:guide>
        <p15:guide id="6" orient="horz" pos="3456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pos="4176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6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with DATA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hart Placeholder 2">
            <a:extLst>
              <a:ext uri="{FF2B5EF4-FFF2-40B4-BE49-F238E27FC236}">
                <a16:creationId xmlns:a16="http://schemas.microsoft.com/office/drawing/2014/main" id="{FF498322-C164-CC4D-B4E1-8A9EB2E70EA8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219200" y="1828800"/>
            <a:ext cx="4343400" cy="365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473BD-D837-184C-BEBE-C0149E5773B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0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72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  <p15:guide id="3" pos="768">
          <p15:clr>
            <a:srgbClr val="FBAE40"/>
          </p15:clr>
        </p15:guide>
        <p15:guide id="4" pos="3504" userDrawn="1">
          <p15:clr>
            <a:srgbClr val="FBAE40"/>
          </p15:clr>
        </p15:guide>
        <p15:guide id="6" orient="horz" pos="3456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pos="3840" userDrawn="1">
          <p15:clr>
            <a:srgbClr val="FBAE40"/>
          </p15:clr>
        </p15:guide>
        <p15:guide id="9" pos="41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ith DATA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699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A2FCD2B-FE36-6F49-9CCD-8E56619D4DF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629400" y="1828800"/>
            <a:ext cx="4343400" cy="365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B6D81-F300-2047-B552-EEA5130E4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8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  <p15:guide id="3" pos="768">
          <p15:clr>
            <a:srgbClr val="FBAE40"/>
          </p15:clr>
        </p15:guide>
        <p15:guide id="4" pos="3504" userDrawn="1">
          <p15:clr>
            <a:srgbClr val="FBAE40"/>
          </p15:clr>
        </p15:guide>
        <p15:guide id="6" orient="horz" pos="3456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pos="4176">
          <p15:clr>
            <a:srgbClr val="FBAE40"/>
          </p15:clr>
        </p15:guide>
        <p15:guide id="9" pos="3840">
          <p15:clr>
            <a:srgbClr val="FBAE40"/>
          </p15:clr>
        </p15:guide>
        <p15:guide id="10" pos="691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56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3D09D6-5A99-A74C-8BF9-7080E38EE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46101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8A068-0B34-8744-823E-4A291939F9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073" y="5592076"/>
            <a:ext cx="596515" cy="787998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CF51F07-D41C-F145-88D1-66956E300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7950" y="0"/>
            <a:ext cx="573405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3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" userDrawn="1">
          <p15:clr>
            <a:srgbClr val="FBAE40"/>
          </p15:clr>
        </p15:guide>
        <p15:guide id="3" pos="768" userDrawn="1">
          <p15:clr>
            <a:srgbClr val="FBAE40"/>
          </p15:clr>
        </p15:guide>
        <p15:guide id="4" pos="3504" userDrawn="1">
          <p15:clr>
            <a:srgbClr val="FBAE40"/>
          </p15:clr>
        </p15:guide>
        <p15:guide id="6" orient="horz" pos="3456" userDrawn="1">
          <p15:clr>
            <a:srgbClr val="FBAE40"/>
          </p15:clr>
        </p15:guide>
        <p15:guide id="7" orient="horz" pos="1152" userDrawn="1">
          <p15:clr>
            <a:srgbClr val="FBAE40"/>
          </p15:clr>
        </p15:guide>
        <p15:guide id="8" pos="3840" userDrawn="1">
          <p15:clr>
            <a:srgbClr val="FBAE40"/>
          </p15:clr>
        </p15:guide>
        <p15:guide id="9" pos="417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+ R.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93F7C2-1EE6-7B46-AD76-676DC38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329" y="571505"/>
            <a:ext cx="4991101" cy="87027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3D09D6-5A99-A74C-8BF9-7080E38EEF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9329" y="1858276"/>
            <a:ext cx="4610100" cy="3657600"/>
          </a:xfrm>
        </p:spPr>
        <p:txBody>
          <a:bodyPr>
            <a:noAutofit/>
          </a:bodyPr>
          <a:lstStyle>
            <a:lvl1pPr marL="342900" indent="-342900">
              <a:lnSpc>
                <a:spcPts val="24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738DE-3A36-7743-9096-D88580B25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CF51F07-D41C-F145-88D1-66956E300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77215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8076DE-3A61-F549-BC8D-062979F11F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776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  <p15:guide id="3" pos="768">
          <p15:clr>
            <a:srgbClr val="FBAE40"/>
          </p15:clr>
        </p15:guide>
        <p15:guide id="4" pos="3504">
          <p15:clr>
            <a:srgbClr val="FBAE40"/>
          </p15:clr>
        </p15:guide>
        <p15:guide id="6" orient="horz" pos="3456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pos="3840">
          <p15:clr>
            <a:srgbClr val="FBAE40"/>
          </p15:clr>
        </p15:guide>
        <p15:guide id="9" pos="417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pattFill prst="dkUpDiag">
          <a:fgClr>
            <a:srgbClr val="004F9D"/>
          </a:fgClr>
          <a:bgClr>
            <a:srgbClr val="01359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6C97FE-F032-B847-BDE5-E74BCB78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9" y="714886"/>
            <a:ext cx="5967713" cy="3988887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sz="7200" b="1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738DE-3A36-7743-9096-D88580B25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CB7C41-036F-3C46-985A-A2DA08A2D9DF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671793"/>
            <a:ext cx="7141580" cy="319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373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ection Header + 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F95F29C-14A0-5C4F-877C-1B28B706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262718" cy="6858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A2BA2-B7FF-5149-B98F-44E9F3D7BA2B}"/>
              </a:ext>
            </a:extLst>
          </p:cNvPr>
          <p:cNvSpPr/>
          <p:nvPr userDrawn="1"/>
        </p:nvSpPr>
        <p:spPr>
          <a:xfrm>
            <a:off x="657676" y="3604628"/>
            <a:ext cx="1343891" cy="138546"/>
          </a:xfrm>
          <a:prstGeom prst="rect">
            <a:avLst/>
          </a:prstGeom>
          <a:solidFill>
            <a:srgbClr val="182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35FF9D-8F55-774F-A2D7-885F4FB1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01" y="954741"/>
            <a:ext cx="3328911" cy="247425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CF51F07-D41C-F145-88D1-66956E300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2718" y="0"/>
            <a:ext cx="7929282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745200-ED8B-854E-8AF4-AE185B01A5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073" y="5592076"/>
            <a:ext cx="596515" cy="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3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ection Header + 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240887-672A-304F-9FA5-1BEF1B2A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29282" y="0"/>
            <a:ext cx="4262718" cy="68580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C32234-5597-9943-BCC0-4D32D7864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29282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738DE-3A36-7743-9096-D88580B25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73" y="5592076"/>
            <a:ext cx="596515" cy="7879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85F05C-984C-D042-AFBB-8851E753CF09}"/>
              </a:ext>
            </a:extLst>
          </p:cNvPr>
          <p:cNvSpPr/>
          <p:nvPr userDrawn="1"/>
        </p:nvSpPr>
        <p:spPr>
          <a:xfrm>
            <a:off x="8491193" y="3604628"/>
            <a:ext cx="1343891" cy="138546"/>
          </a:xfrm>
          <a:prstGeom prst="rect">
            <a:avLst/>
          </a:prstGeom>
          <a:solidFill>
            <a:srgbClr val="182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CEF31-6BBD-F84E-936F-6782D772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018" y="954741"/>
            <a:ext cx="3328911" cy="247425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 kern="0" baseline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5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82A7DE4-9D1B-B94D-B064-FC6B4CCD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3317"/>
            <a:ext cx="9919085" cy="87845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C1D0E4-3F7B-8E47-99F5-5078B9047C5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A0125DB-FA05-1F44-8F17-9B2134CCC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97536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AFD6A-D2C0-A74E-9AFB-31DA6E393B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7285" y="653778"/>
            <a:ext cx="596515" cy="78799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75054-9289-F4D8-6A00-FB53C75DEDB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0CAF7-14C9-7A07-379A-B6355DD588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FF3A0C0-C0A4-ABC9-F882-A069A04544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847392" cy="365125"/>
          </a:xfrm>
        </p:spPr>
        <p:txBody>
          <a:bodyPr/>
          <a:lstStyle/>
          <a:p>
            <a:fld id="{F9DACE89-5049-9D42-8713-0737A9D748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7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768" userDrawn="1">
          <p15:clr>
            <a:srgbClr val="FBAE40"/>
          </p15:clr>
        </p15:guide>
        <p15:guide id="4" pos="6912" userDrawn="1">
          <p15:clr>
            <a:srgbClr val="FBAE40"/>
          </p15:clr>
        </p15:guide>
        <p15:guide id="5" orient="horz" pos="1152" userDrawn="1">
          <p15:clr>
            <a:srgbClr val="FBAE40"/>
          </p15:clr>
        </p15:guide>
        <p15:guide id="6" orient="horz" pos="34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ab 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82A7DE4-9D1B-B94D-B064-FC6B4CCD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317"/>
            <a:ext cx="9780037" cy="87845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>
              <a:defRPr b="1" i="0">
                <a:solidFill>
                  <a:srgbClr val="E37526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C1D0E4-3F7B-8E47-99F5-5078B9047C5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E3752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A0125DB-FA05-1F44-8F17-9B2134CCC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9753600" cy="365760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75054-9289-F4D8-6A00-FB53C75DEDB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0CAF7-14C9-7A07-379A-B6355DD588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3276E-426C-AE86-86A1-EF0FF77A1F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599" y="6356350"/>
            <a:ext cx="2959359" cy="365125"/>
          </a:xfrm>
        </p:spPr>
        <p:txBody>
          <a:bodyPr/>
          <a:lstStyle/>
          <a:p>
            <a:fld id="{F9DACE89-5049-9D42-8713-0737A9D748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752AE-6D95-109E-BB0E-372CF7483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8237" y="696600"/>
            <a:ext cx="1102784" cy="70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4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768" userDrawn="1">
          <p15:clr>
            <a:srgbClr val="FBAE40"/>
          </p15:clr>
        </p15:guide>
        <p15:guide id="4" pos="6912" userDrawn="1">
          <p15:clr>
            <a:srgbClr val="FBAE40"/>
          </p15:clr>
        </p15:guide>
        <p15:guide id="5" orient="horz" pos="1152" userDrawn="1">
          <p15:clr>
            <a:srgbClr val="FBAE40"/>
          </p15:clr>
        </p15:guide>
        <p15:guide id="6" orient="horz" pos="345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with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3B7F23B7-3D29-7648-8921-3A0E9180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317"/>
            <a:ext cx="9952758" cy="878459"/>
          </a:xfrm>
          <a:prstGeom prst="rect">
            <a:avLst/>
          </a:prstGeom>
          <a:noFill/>
        </p:spPr>
        <p:txBody>
          <a:bodyPr anchor="b"/>
          <a:lstStyle>
            <a:lvl1pPr>
              <a:defRPr b="1" i="0">
                <a:solidFill>
                  <a:srgbClr val="013591"/>
                </a:solidFill>
                <a:latin typeface="Source Sans Pro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FD7305-84FB-DD4D-8E52-33C2B3B6A0A5}"/>
              </a:ext>
            </a:extLst>
          </p:cNvPr>
          <p:cNvCxnSpPr/>
          <p:nvPr userDrawn="1"/>
        </p:nvCxnSpPr>
        <p:spPr>
          <a:xfrm>
            <a:off x="838200" y="1484304"/>
            <a:ext cx="10515600" cy="0"/>
          </a:xfrm>
          <a:prstGeom prst="line">
            <a:avLst/>
          </a:prstGeom>
          <a:ln>
            <a:solidFill>
              <a:srgbClr val="01359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B0015C2C-C98E-C64F-B39D-C23700646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9753600" cy="3657600"/>
          </a:xfrm>
        </p:spPr>
        <p:txBody>
          <a:bodyPr>
            <a:noAutofit/>
          </a:bodyPr>
          <a:lstStyle>
            <a:lvl1pPr marL="0" indent="-160020">
              <a:lnSpc>
                <a:spcPts val="24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63D61-E44D-5C6A-8CE2-7E061119272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D8726-A304-CCB9-E138-6AB6E13AF1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C706B-47C5-E3DC-961F-16AF69609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958" y="653778"/>
            <a:ext cx="596515" cy="78799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C32FC8F-7F63-9206-9D5A-412A7A650A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478616" cy="365125"/>
          </a:xfrm>
        </p:spPr>
        <p:txBody>
          <a:bodyPr/>
          <a:lstStyle/>
          <a:p>
            <a:fld id="{F9DACE89-5049-9D42-8713-0737A9D748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2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272" userDrawn="1">
          <p15:clr>
            <a:srgbClr val="FBAE40"/>
          </p15:clr>
        </p15:guide>
        <p15:guide id="3" pos="768" userDrawn="1">
          <p15:clr>
            <a:srgbClr val="FBAE40"/>
          </p15:clr>
        </p15:guide>
        <p15:guide id="4" pos="6912" userDrawn="1">
          <p15:clr>
            <a:srgbClr val="FBAE40"/>
          </p15:clr>
        </p15:guide>
        <p15:guide id="5" orient="horz" pos="1152" userDrawn="1">
          <p15:clr>
            <a:srgbClr val="FBAE40"/>
          </p15:clr>
        </p15:guide>
        <p15:guide id="6" orient="horz" pos="34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A0E167-3836-0642-BCC3-4535E090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0"/>
            <a:ext cx="10515600" cy="864725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6B000-B4CE-5D45-B0F6-37FF6D9B6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828800"/>
            <a:ext cx="9753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69483-D310-4C47-9384-835ED571A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C688A30-D0E0-AF4A-AB9B-CD0AC88CA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47E2A7E-8957-394B-836C-16BA372D5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fld id="{F9DACE89-5049-9D42-8713-0737A9D748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8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3" r:id="rId2"/>
    <p:sldLayoutId id="2147483708" r:id="rId3"/>
    <p:sldLayoutId id="2147483673" r:id="rId4"/>
    <p:sldLayoutId id="2147483694" r:id="rId5"/>
    <p:sldLayoutId id="2147483695" r:id="rId6"/>
    <p:sldLayoutId id="2147483682" r:id="rId7"/>
    <p:sldLayoutId id="2147483709" r:id="rId8"/>
    <p:sldLayoutId id="2147483672" r:id="rId9"/>
    <p:sldLayoutId id="2147483684" r:id="rId10"/>
    <p:sldLayoutId id="2147483686" r:id="rId11"/>
    <p:sldLayoutId id="2147483687" r:id="rId12"/>
    <p:sldLayoutId id="2147483689" r:id="rId13"/>
    <p:sldLayoutId id="2147483688" r:id="rId14"/>
    <p:sldLayoutId id="2147483690" r:id="rId15"/>
    <p:sldLayoutId id="2147483691" r:id="rId16"/>
    <p:sldLayoutId id="2147483692" r:id="rId17"/>
    <p:sldLayoutId id="2147483693" r:id="rId18"/>
    <p:sldLayoutId id="214748367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13591"/>
          </a:solidFill>
          <a:latin typeface="Source Sans Pro" panose="020B0503030403020204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4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customXml" Target="../ink/ink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customXml" Target="../ink/ink6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ustomXml" Target="../ink/ink1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customXml" Target="../ink/ink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customXml" Target="../ink/ink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customXml" Target="../ink/ink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6DF101-A675-804C-BE5B-0B1B1652D3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The Transformer Architecture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E807956-4631-E840-A00A-A0F59B8909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780/880 Natural Language Processing Lecture 18</a:t>
            </a:r>
          </a:p>
          <a:p>
            <a:r>
              <a:rPr lang="en-US" dirty="0"/>
              <a:t>Samuel Carton, University of New Hampshire</a:t>
            </a:r>
          </a:p>
        </p:txBody>
      </p:sp>
    </p:spTree>
    <p:extLst>
      <p:ext uri="{BB962C8B-B14F-4D97-AF65-F5344CB8AC3E}">
        <p14:creationId xmlns:p14="http://schemas.microsoft.com/office/powerpoint/2010/main" val="87222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450A6-CE94-5AC4-14D4-DD9D5ADD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CAE74-ECCB-60BA-ED7A-6CAFA08BD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then the decoder consists of both of these elements, plus an additional layer that learns to attend to the output from the encoder.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70505-45B2-280C-0993-C671A62FDF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AE5EB-092E-3090-6DD2-1FF9EA77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86" y="2636880"/>
            <a:ext cx="8421275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1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856F-14CC-72B8-07A1-8DB17B0D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9882-BDF0-6D0F-5E9B-340F1BA3B7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C8EEA-34B2-624B-D59D-3CFCB8418F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13C80-739A-AE0E-29D3-E31F7AA0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19" y="1639652"/>
            <a:ext cx="8038364" cy="5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0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61B4-AEB9-A701-E2AB-B96632D2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E0091-BD0E-8E4C-45B3-266BBD06D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71BCD-55BD-92BD-FD6D-DA0B073DE8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DC76E-6DD9-D357-853C-AAAD2233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35" y="1747345"/>
            <a:ext cx="7815211" cy="47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3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40E2-0211-90CD-EE10-83D381AD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FC6CF-AF3E-13AC-5831-81D6188EDE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5991912" cy="3657600"/>
          </a:xfrm>
        </p:spPr>
        <p:txBody>
          <a:bodyPr/>
          <a:lstStyle/>
          <a:p>
            <a:r>
              <a:rPr lang="en-US" b="1" dirty="0"/>
              <a:t>Basic idea</a:t>
            </a:r>
            <a:r>
              <a:rPr lang="en-US" dirty="0"/>
              <a:t>: The model will learn an attention weight from each word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to each word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, representing how important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is for understanding the meaning of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endParaRPr lang="en-US" baseline="-25000" dirty="0"/>
          </a:p>
          <a:p>
            <a:endParaRPr lang="en-US" b="1" dirty="0"/>
          </a:p>
          <a:p>
            <a:r>
              <a:rPr lang="en-US" dirty="0"/>
              <a:t>In this example, in order to understand “it”, we really need to understand “the” and “animal”, since that is what “it” is referring to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7827A-DB31-7B4D-6A46-839A0E93FF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10D03-2B52-F5F2-A3E5-898683B6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112" y="1828800"/>
            <a:ext cx="4077269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16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A86D-A642-3F44-8210-03935C01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8002-5A12-9DE7-4FF6-8950471D8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FE569-A69F-F09D-F19A-99523A3A51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7D20C-1E79-4659-9A0E-D081352D4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10" y="2193719"/>
            <a:ext cx="5319848" cy="3292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E32B0-A050-AF83-9219-7720B753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6117"/>
            <a:ext cx="4910250" cy="5161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008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A86D-A642-3F44-8210-03935C01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8002-5A12-9DE7-4FF6-8950471D8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FE569-A69F-F09D-F19A-99523A3A51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7D20C-1E79-4659-9A0E-D081352D4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10" y="2193719"/>
            <a:ext cx="5319848" cy="3292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E32B0-A050-AF83-9219-7720B753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6117"/>
            <a:ext cx="4910250" cy="516188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73D6694-FBA3-6A95-EB53-CBA04B7A3972}"/>
                  </a:ext>
                </a:extLst>
              </p14:cNvPr>
              <p14:cNvContentPartPr/>
              <p14:nvPr/>
            </p14:nvContentPartPr>
            <p14:xfrm>
              <a:off x="4271209" y="2647998"/>
              <a:ext cx="1645560" cy="2980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73D6694-FBA3-6A95-EB53-CBA04B7A39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2209" y="2638998"/>
                <a:ext cx="1663200" cy="29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73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F5EE-4E3F-7B5F-5744-1C593F9B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7E33D-5FE7-FDD4-59A3-86B507638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69642-4A92-C251-78FD-68E90ECF65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ECC52-D7D7-4550-F4B3-83F6B946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27" y="1673354"/>
            <a:ext cx="4031686" cy="453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55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A86D-A642-3F44-8210-03935C01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8002-5A12-9DE7-4FF6-8950471D8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FE569-A69F-F09D-F19A-99523A3A51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7D20C-1E79-4659-9A0E-D081352D4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10" y="2193719"/>
            <a:ext cx="5319848" cy="3292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E32B0-A050-AF83-9219-7720B753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6117"/>
            <a:ext cx="4910250" cy="516188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9815CD-43BC-145F-4012-C8A02148228F}"/>
                  </a:ext>
                </a:extLst>
              </p14:cNvPr>
              <p14:cNvContentPartPr/>
              <p14:nvPr/>
            </p14:nvContentPartPr>
            <p14:xfrm>
              <a:off x="7631449" y="1744758"/>
              <a:ext cx="1456920" cy="1027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9815CD-43BC-145F-4012-C8A0214822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2449" y="1736118"/>
                <a:ext cx="1474560" cy="10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25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A86D-A642-3F44-8210-03935C01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8002-5A12-9DE7-4FF6-8950471D8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FE569-A69F-F09D-F19A-99523A3A51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7D20C-1E79-4659-9A0E-D081352D4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10" y="2193719"/>
            <a:ext cx="5319848" cy="3292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E32B0-A050-AF83-9219-7720B753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6117"/>
            <a:ext cx="4910250" cy="516188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5876A86-B7FC-4443-1FDC-AAA9032DE89A}"/>
              </a:ext>
            </a:extLst>
          </p:cNvPr>
          <p:cNvGrpSpPr/>
          <p:nvPr/>
        </p:nvGrpSpPr>
        <p:grpSpPr>
          <a:xfrm>
            <a:off x="7902889" y="4356918"/>
            <a:ext cx="484560" cy="19440"/>
            <a:chOff x="7902889" y="4356918"/>
            <a:chExt cx="484560" cy="1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525F731-73A7-73AF-7296-D2FBD3E0A615}"/>
                    </a:ext>
                  </a:extLst>
                </p14:cNvPr>
                <p14:cNvContentPartPr/>
                <p14:nvPr/>
              </p14:nvContentPartPr>
              <p14:xfrm>
                <a:off x="7902889" y="4375998"/>
                <a:ext cx="1767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525F731-73A7-73AF-7296-D2FBD3E0A6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93889" y="4366998"/>
                  <a:ext cx="194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EA5D17-08E0-B4AC-BB49-F8CACAE63C90}"/>
                    </a:ext>
                  </a:extLst>
                </p14:cNvPr>
                <p14:cNvContentPartPr/>
                <p14:nvPr/>
              </p14:nvContentPartPr>
              <p14:xfrm>
                <a:off x="8229049" y="4356918"/>
                <a:ext cx="15840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EA5D17-08E0-B4AC-BB49-F8CACAE63C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0409" y="4347918"/>
                  <a:ext cx="1760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1CB2F6-D402-93E7-5498-4A5F740AE2B0}"/>
              </a:ext>
            </a:extLst>
          </p:cNvPr>
          <p:cNvGrpSpPr/>
          <p:nvPr/>
        </p:nvGrpSpPr>
        <p:grpSpPr>
          <a:xfrm>
            <a:off x="9386089" y="4384278"/>
            <a:ext cx="541080" cy="10800"/>
            <a:chOff x="9386089" y="4384278"/>
            <a:chExt cx="541080" cy="1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8ED52A7-6D8A-88E7-7986-8E218F7DF191}"/>
                    </a:ext>
                  </a:extLst>
                </p14:cNvPr>
                <p14:cNvContentPartPr/>
                <p14:nvPr/>
              </p14:nvContentPartPr>
              <p14:xfrm>
                <a:off x="9386089" y="4384278"/>
                <a:ext cx="205200" cy="1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8ED52A7-6D8A-88E7-7986-8E218F7DF1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77089" y="4375638"/>
                  <a:ext cx="222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AB654A-968E-E403-4D19-309B05F8EA53}"/>
                    </a:ext>
                  </a:extLst>
                </p14:cNvPr>
                <p14:cNvContentPartPr/>
                <p14:nvPr/>
              </p14:nvContentPartPr>
              <p14:xfrm>
                <a:off x="9721969" y="4394358"/>
                <a:ext cx="20520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AB654A-968E-E403-4D19-309B05F8EA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12969" y="4385358"/>
                  <a:ext cx="22284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0774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A86D-A642-3F44-8210-03935C01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8002-5A12-9DE7-4FF6-8950471D8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FE569-A69F-F09D-F19A-99523A3A51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7D20C-1E79-4659-9A0E-D081352D4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10" y="2193719"/>
            <a:ext cx="5319848" cy="3292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E32B0-A050-AF83-9219-7720B753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6117"/>
            <a:ext cx="4910250" cy="516188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A2A927-A33E-B5BE-F9AE-5F28D15AB655}"/>
                  </a:ext>
                </a:extLst>
              </p14:cNvPr>
              <p14:cNvContentPartPr/>
              <p14:nvPr/>
            </p14:nvContentPartPr>
            <p14:xfrm>
              <a:off x="8182609" y="5233878"/>
              <a:ext cx="44532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A2A927-A33E-B5BE-F9AE-5F28D15AB6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3609" y="5224878"/>
                <a:ext cx="462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01D3605-FE42-D054-204F-6C7AFE43517A}"/>
                  </a:ext>
                </a:extLst>
              </p14:cNvPr>
              <p14:cNvContentPartPr/>
              <p14:nvPr/>
            </p14:nvContentPartPr>
            <p14:xfrm>
              <a:off x="9833929" y="5261958"/>
              <a:ext cx="437040" cy="11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01D3605-FE42-D054-204F-6C7AFE4351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25289" y="5252958"/>
                <a:ext cx="454680" cy="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88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4374-530E-078F-45EC-FE8052C6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61F0E-80A6-52B3-5950-F4C26E07B5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Sequence-to-sequence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application: translation</a:t>
            </a:r>
          </a:p>
          <a:p>
            <a:endParaRPr lang="en-US" dirty="0"/>
          </a:p>
          <a:p>
            <a:r>
              <a:rPr lang="en-US" dirty="0"/>
              <a:t>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Improves performance of sequence-to-sequence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Improves interpretability of classifiers</a:t>
            </a:r>
          </a:p>
          <a:p>
            <a:endParaRPr lang="en-US" dirty="0"/>
          </a:p>
          <a:p>
            <a:r>
              <a:rPr lang="en-US" dirty="0"/>
              <a:t>Model saving/loading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38569-BAAD-FCC5-6428-C200B0D5ED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DACE89-5049-9D42-8713-0737A9D7485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31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A86D-A642-3F44-8210-03935C01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8002-5A12-9DE7-4FF6-8950471D8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FE569-A69F-F09D-F19A-99523A3A51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7D20C-1E79-4659-9A0E-D081352D4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10" y="2193719"/>
            <a:ext cx="5319848" cy="3292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E32B0-A050-AF83-9219-7720B753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6117"/>
            <a:ext cx="4910250" cy="516188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8BF0547-9983-C8F8-0543-90F84971819F}"/>
              </a:ext>
            </a:extLst>
          </p:cNvPr>
          <p:cNvGrpSpPr/>
          <p:nvPr/>
        </p:nvGrpSpPr>
        <p:grpSpPr>
          <a:xfrm>
            <a:off x="8406169" y="5934438"/>
            <a:ext cx="1347480" cy="372960"/>
            <a:chOff x="8406169" y="5934438"/>
            <a:chExt cx="134748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C0416F-57F6-8459-E5BA-C8FE588E699F}"/>
                    </a:ext>
                  </a:extLst>
                </p14:cNvPr>
                <p14:cNvContentPartPr/>
                <p14:nvPr/>
              </p14:nvContentPartPr>
              <p14:xfrm>
                <a:off x="8406169" y="5943078"/>
                <a:ext cx="20880" cy="339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C0416F-57F6-8459-E5BA-C8FE588E69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97529" y="5934438"/>
                  <a:ext cx="385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8DB7AD3-BDB0-8CA1-576A-A527C01F282C}"/>
                    </a:ext>
                  </a:extLst>
                </p14:cNvPr>
                <p14:cNvContentPartPr/>
                <p14:nvPr/>
              </p14:nvContentPartPr>
              <p14:xfrm>
                <a:off x="8527489" y="5934438"/>
                <a:ext cx="1226160" cy="372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8DB7AD3-BDB0-8CA1-576A-A527C01F28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18489" y="5925438"/>
                  <a:ext cx="1243800" cy="39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341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5E87-4DB8-74A5-2FC5-5465771E5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Multi-headed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BEC36-6DDA-3153-FAE9-46EC69AE1F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37C23-F869-9BB9-633B-15BA2A6E83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0EC71-B834-DC75-F3A8-1947AEA5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7" y="1600397"/>
            <a:ext cx="7926266" cy="501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1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5D7D-88C8-C45D-0126-A928F2D6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Multi-headed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FCC3E-79E0-E52D-F7E2-65B3C84C3A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D9585-FB85-C169-2BD2-D69342031A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63F8F-4F9A-A3A3-7F2F-0FBE2EDC5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1748843"/>
            <a:ext cx="8030696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39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61B4-AEB9-A701-E2AB-B96632D2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E0091-BD0E-8E4C-45B3-266BBD06D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71BCD-55BD-92BD-FD6D-DA0B073DE8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DC76E-6DD9-D357-853C-AAAD2233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35" y="1747345"/>
            <a:ext cx="7815211" cy="47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17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AA165-1400-FFAE-4B24-29101B7E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Multi-headed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FBE26-5521-D3D9-06F5-1AFD6D33BC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D447A-DDE2-6B4D-6E4F-C976D51E84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DA1EB-D294-7679-0DE4-31434085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692" y="1663238"/>
            <a:ext cx="907859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4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143B-4C2C-3507-A88A-D1632A2C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self-attention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8EFC1-6A71-28E4-B3F8-F6329C635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58782-56D4-D31A-6280-3EFB557D8F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10E79-905F-BCB2-7E04-B3670427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41" y="1577257"/>
            <a:ext cx="9088118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1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DAA4-C5C2-1DD7-3D3A-F82C9BBC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Multi-headed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CCE25-0833-CFE0-AC13-E6423544E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E4442-9749-4AB1-D8FA-82D66D5F68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8E456-410A-2DBE-5A95-123DB5DC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8800"/>
            <a:ext cx="3924848" cy="3820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F06AC8-8F97-79A2-D880-11FECF51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39" y="1828800"/>
            <a:ext cx="4182059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9950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40FB-875E-0C60-8598-FD50BD3C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6BF3D-D45D-3651-0C4E-F0E6B71ED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A080B-10A9-D36F-FF14-BEE24E4F30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9BF4F-82D7-00BF-B499-67B7BA8E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1547115"/>
            <a:ext cx="9040487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38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78339-C306-9BB5-0DC1-0DC14D66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F72B2-8822-D5B8-8B67-36D565754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ABBA0-5A27-1738-6B03-2DADB6F8C6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F081C-6589-6CAC-F956-ED677608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90" y="2442993"/>
            <a:ext cx="8811855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9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DB87-9E1A-1F3C-825C-9664BF38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024EB-D57F-6DD7-C77F-3E1D12156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6907-EF86-07BD-445C-1BA6754295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D88A8-4660-7E83-F653-CF6982CB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69" y="1693466"/>
            <a:ext cx="673511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0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B442-AA00-AB02-DF8C-B6B244DA2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problem with RNNs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23F55-EFA8-5ED9-BDEF-28AB296F4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Because of </a:t>
            </a:r>
            <a:r>
              <a:rPr lang="en-US" b="1" dirty="0"/>
              <a:t>vanishing gradients</a:t>
            </a:r>
            <a:r>
              <a:rPr lang="en-US" dirty="0"/>
              <a:t>, it is hard for RNNs to learn to remember information in early timesteps that is needed for later timesteps (i.e. </a:t>
            </a:r>
            <a:r>
              <a:rPr lang="en-US" b="1" dirty="0"/>
              <a:t>long-term dependencies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This leads to </a:t>
            </a:r>
            <a:r>
              <a:rPr lang="en-US" b="1" dirty="0"/>
              <a:t>catastrophic forgetting</a:t>
            </a:r>
          </a:p>
          <a:p>
            <a:endParaRPr lang="en-US" b="1" dirty="0"/>
          </a:p>
          <a:p>
            <a:r>
              <a:rPr lang="en-US" dirty="0"/>
              <a:t>RNNs are also not very parallelizable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A2CCC-E339-F7CB-D30D-BD40FA886A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B56361-7DEB-9DE4-9D5A-580BDC25249B}"/>
              </a:ext>
            </a:extLst>
          </p:cNvPr>
          <p:cNvSpPr txBox="1">
            <a:spLocks/>
          </p:cNvSpPr>
          <p:nvPr/>
        </p:nvSpPr>
        <p:spPr>
          <a:xfrm>
            <a:off x="7223596" y="3814534"/>
            <a:ext cx="1434549" cy="499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GRU</a:t>
            </a:r>
          </a:p>
        </p:txBody>
      </p:sp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A967803D-30E6-0BEB-F79F-2F4EC6E20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17" y="3195803"/>
            <a:ext cx="3245997" cy="162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ndefined">
            <a:extLst>
              <a:ext uri="{FF2B5EF4-FFF2-40B4-BE49-F238E27FC236}">
                <a16:creationId xmlns:a16="http://schemas.microsoft.com/office/drawing/2014/main" id="{81DC4B14-8B92-A15B-0E56-69E03637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423" y="4847079"/>
            <a:ext cx="3986483" cy="27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AABDBA-0A3F-00DA-0522-6E8E1A2E6290}"/>
              </a:ext>
            </a:extLst>
          </p:cNvPr>
          <p:cNvSpPr txBox="1">
            <a:spLocks/>
          </p:cNvSpPr>
          <p:nvPr/>
        </p:nvSpPr>
        <p:spPr>
          <a:xfrm>
            <a:off x="7018409" y="5700729"/>
            <a:ext cx="1434549" cy="499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LSTM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9CE92-C0AC-ED3B-C69E-1F02C4D53144}"/>
              </a:ext>
            </a:extLst>
          </p:cNvPr>
          <p:cNvSpPr txBox="1"/>
          <p:nvPr/>
        </p:nvSpPr>
        <p:spPr>
          <a:xfrm>
            <a:off x="7344936" y="4818802"/>
            <a:ext cx="37868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https://en.wikipedia.org/wiki/Gated_recurrent_unit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99786-581A-5FBF-3F1E-08A906711429}"/>
              </a:ext>
            </a:extLst>
          </p:cNvPr>
          <p:cNvSpPr/>
          <p:nvPr/>
        </p:nvSpPr>
        <p:spPr>
          <a:xfrm>
            <a:off x="7018409" y="6630818"/>
            <a:ext cx="3915497" cy="888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F114E-8CE7-1D9C-39B3-F1694AFB9650}"/>
              </a:ext>
            </a:extLst>
          </p:cNvPr>
          <p:cNvSpPr txBox="1"/>
          <p:nvPr/>
        </p:nvSpPr>
        <p:spPr>
          <a:xfrm>
            <a:off x="7272416" y="6589683"/>
            <a:ext cx="3778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https://en.wikipedia.org/wiki/Long_short-term_memory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A43CD9-5107-7BDF-DEF4-3687C942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0" y="4355927"/>
            <a:ext cx="7333862" cy="195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802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F6DD-D558-2DD0-5507-10B7E184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9DFD-662B-9F3A-1A89-E808B0FE1A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Layer normalization</a:t>
            </a:r>
            <a:r>
              <a:rPr lang="en-US" dirty="0"/>
              <a:t> is a training trick where you take the output from a neural net layer and statistically </a:t>
            </a:r>
            <a:r>
              <a:rPr lang="en-US" b="1" dirty="0"/>
              <a:t>normalize</a:t>
            </a:r>
            <a:r>
              <a:rPr lang="en-US" b="1" i="1" dirty="0"/>
              <a:t> </a:t>
            </a:r>
            <a:r>
              <a:rPr lang="en-US" dirty="0"/>
              <a:t>it so that it has a mean value of 0 and a variance of 1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turns out to improve training speed and consistency.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It’s kind of just one of those handy tricks that people have discovered to generally improve deep learning, similar to dropout and L2 regularization.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132F7-B33B-2F22-AD48-115758DA0A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C250E-9B7B-F193-761F-F4163F49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697" y="4228925"/>
            <a:ext cx="5572903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765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DB87-9E1A-1F3C-825C-9664BF38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024EB-D57F-6DD7-C77F-3E1D12156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6907-EF86-07BD-445C-1BA6754295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D88A8-4660-7E83-F653-CF6982CB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69" y="1693466"/>
            <a:ext cx="673511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8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0B5E-EDE9-1EA5-EC75-3BC1A0DF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8A586-79B0-095E-32E5-582E8F6B2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033FE-16DF-E5B2-DBE3-507C57474E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F424A-8C09-1AAC-81C1-E7C9A046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919" y="1709778"/>
            <a:ext cx="5639644" cy="51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5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8841-031B-F976-FB13-5036E51F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362F6-AB02-BFD4-E2ED-664877C84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636A-7DC9-2AED-27E3-8DD0B3635D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36C3F-AC67-AEEF-3807-654D195B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21" y="1570887"/>
            <a:ext cx="885948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79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8841-031B-F976-FB13-5036E51F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362F6-AB02-BFD4-E2ED-664877C84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636A-7DC9-2AED-27E3-8DD0B3635D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36C3F-AC67-AEEF-3807-654D195B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21" y="1570887"/>
            <a:ext cx="8859486" cy="52871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7B5D4A-7045-459D-3D9A-74895686C854}"/>
                  </a:ext>
                </a:extLst>
              </p14:cNvPr>
              <p14:cNvContentPartPr/>
              <p14:nvPr/>
            </p14:nvContentPartPr>
            <p14:xfrm>
              <a:off x="6614449" y="4291398"/>
              <a:ext cx="3761640" cy="61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7B5D4A-7045-459D-3D9A-74895686C8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5809" y="4282398"/>
                <a:ext cx="3779280" cy="6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294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8841-031B-F976-FB13-5036E51F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362F6-AB02-BFD4-E2ED-664877C84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636A-7DC9-2AED-27E3-8DD0B3635D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36C3F-AC67-AEEF-3807-654D195B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21" y="1570887"/>
            <a:ext cx="8859486" cy="52871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BB792-5A5E-1841-9340-8E49388EF6DA}"/>
                  </a:ext>
                </a:extLst>
              </p14:cNvPr>
              <p14:cNvContentPartPr/>
              <p14:nvPr/>
            </p14:nvContentPartPr>
            <p14:xfrm>
              <a:off x="6297289" y="1444878"/>
              <a:ext cx="4274640" cy="1159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BB792-5A5E-1841-9340-8E49388EF6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8649" y="1435878"/>
                <a:ext cx="4292280" cy="11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370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8841-031B-F976-FB13-5036E51F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output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362F6-AB02-BFD4-E2ED-664877C84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636A-7DC9-2AED-27E3-8DD0B3635D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322CB3-7676-12D2-0D38-C4C93CA6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549" y="1580413"/>
            <a:ext cx="837364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94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8841-031B-F976-FB13-5036E51F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362F6-AB02-BFD4-E2ED-664877C84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636A-7DC9-2AED-27E3-8DD0B3635D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36C3F-AC67-AEEF-3807-654D195B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21" y="1570887"/>
            <a:ext cx="8859486" cy="52871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B7626F-815A-B8F1-7E20-4E8ACDA2A23D}"/>
                  </a:ext>
                </a:extLst>
              </p14:cNvPr>
              <p14:cNvContentPartPr/>
              <p14:nvPr/>
            </p14:nvContentPartPr>
            <p14:xfrm>
              <a:off x="6416089" y="6073758"/>
              <a:ext cx="3774960" cy="617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B7626F-815A-B8F1-7E20-4E8ACDA2A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7449" y="6064758"/>
                <a:ext cx="3792600" cy="63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170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2191-B832-2695-34EF-FFD0572C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2E5DC-5E85-140D-72B6-50F263573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41F55-CE5D-1E82-24BE-8C03897D53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37A2A0-136C-6164-813A-A3823E31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89295"/>
            <a:ext cx="8313576" cy="456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253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2191-B832-2695-34EF-FFD0572C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2E5DC-5E85-140D-72B6-50F263573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41F55-CE5D-1E82-24BE-8C03897D53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FFB1EF-BB42-93D9-7E79-401319BFC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219" y="1638683"/>
            <a:ext cx="8920065" cy="49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E54A-EF06-31D7-132D-090DB103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attention?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3565A-45C1-150C-EB08-A7D703B7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With sequence-to-sequence models, we discovered that </a:t>
            </a:r>
            <a:r>
              <a:rPr lang="en-US" b="1" dirty="0"/>
              <a:t>attention</a:t>
            </a:r>
            <a:r>
              <a:rPr lang="en-US" dirty="0"/>
              <a:t> is a valuable mechanism for augmenting the final context vector</a:t>
            </a:r>
          </a:p>
          <a:p>
            <a:endParaRPr lang="en-US" dirty="0"/>
          </a:p>
          <a:p>
            <a:r>
              <a:rPr lang="en-US" dirty="0"/>
              <a:t>So what if we just want to encode one sequence?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5CEFC-5275-2494-2E4F-9E7934D42A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8DDD66-D37D-D188-E9C4-323B32C4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684" y="4119343"/>
            <a:ext cx="5720821" cy="2175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22B26-F7DF-0A49-4B0F-A52E0BA2A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5" y="4310126"/>
            <a:ext cx="5477639" cy="187668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149AD66-141F-F105-373E-56FACAE1765A}"/>
                  </a:ext>
                </a:extLst>
              </p14:cNvPr>
              <p14:cNvContentPartPr/>
              <p14:nvPr/>
            </p14:nvContentPartPr>
            <p14:xfrm>
              <a:off x="2025618" y="5839920"/>
              <a:ext cx="518760" cy="318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149AD66-141F-F105-373E-56FACAE176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6978" y="5831280"/>
                <a:ext cx="536400" cy="3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710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5855-63C5-F16D-AA1F-B8C350BE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543C0-E8AF-950C-B3E3-D4286C5F6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828800"/>
            <a:ext cx="5788090" cy="3657600"/>
          </a:xfrm>
        </p:spPr>
        <p:txBody>
          <a:bodyPr/>
          <a:lstStyle/>
          <a:p>
            <a:r>
              <a:rPr lang="en-US" dirty="0"/>
              <a:t>Many components!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Self-attention (</a:t>
            </a:r>
            <a:r>
              <a:rPr lang="en-US" dirty="0" err="1"/>
              <a:t>NxN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self-attention heads per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self-attention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Encoder + decoder</a:t>
            </a:r>
          </a:p>
          <a:p>
            <a:endParaRPr lang="en-US" dirty="0"/>
          </a:p>
          <a:p>
            <a:r>
              <a:rPr lang="en-US" dirty="0"/>
              <a:t>Worth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4AD7E-30D7-65B6-4555-48DFCD40F9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D7B631-31D2-931E-7599-8BBF89AF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675" y="1511559"/>
            <a:ext cx="3794488" cy="534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978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145D-AAE1-68BF-C970-2115A837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SST-2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7934-BEB4-3FAE-EAB7-24B08E840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95E54-1486-6682-0606-A70EA67DA1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FC1ED-4C48-8F22-07FF-98EC310F4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891" y="1943482"/>
            <a:ext cx="3972479" cy="42773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0561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062C-2203-EBDE-4BB0-E7D6B1ED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FB0D5-3517-8B58-FBE4-6A4DA2381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0D1ED-9144-DD1B-9917-0E0948FF97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058D6-4DE0-07E8-2FC1-9CAC9C7D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38" y="1722941"/>
            <a:ext cx="10983858" cy="4401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2387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E32D-1A7B-E6B8-364D-A94C1CEC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tokenizer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3EC9C-F09C-81CD-9C0C-3E516D5F3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06F8E-87C5-5CAC-07BD-DDFC073768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5F3D1-BF94-F3E2-B59D-95D00C25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5" y="1828800"/>
            <a:ext cx="1123154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48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AD93-9C3B-76EC-D382-5B99407F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tokenizer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F1EF8-4DFA-C89E-8E1A-DA22D75D6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D62B3-E61A-85EC-F2B0-DAE97D86C6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B92A2-D497-7CCC-B829-D4279CB3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1621764"/>
            <a:ext cx="7659169" cy="47345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6657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61F9-FF99-7BA3-5F4A-C0FB1A82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tokenizer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CAD56-1994-10FA-B99A-62DF139A3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00DF3-D7CD-573C-7A6D-5888417A1C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6E4BF-9BF6-005F-B518-19315969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40" y="2905052"/>
            <a:ext cx="6725589" cy="1047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937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EC4A-6076-78B1-E936-C2879A30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tokenizer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8763D-EF7A-EDE9-CE61-80411A604E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CB37B-858D-27BB-FAD1-7E41DCAA09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6371E-CE93-1546-74D5-BE1BDE35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25" y="1760452"/>
            <a:ext cx="6954220" cy="3572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EB560-562E-BF71-137C-994883AE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34" y="5584176"/>
            <a:ext cx="9516803" cy="8859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8290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312D-017B-A1A4-AE02-F6379398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395CA-5077-E944-A7B0-6DD448CA1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89808-C923-3870-E276-DF3443756E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12D1D-C6D7-EB44-DCB2-2DD9AEC05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03" y="1669396"/>
            <a:ext cx="6134956" cy="4686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9703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8AC1-C79D-DEE7-D9C2-0FBD460F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DataLoader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E0F1-F7EE-24B1-E253-E318A2CCFE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E7CE6-6EDF-E870-7FCD-D87EEA0707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2B089-7904-6FC3-84B5-059AE19DD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4" y="2515974"/>
            <a:ext cx="9154803" cy="2591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4125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D6B0-9B67-9B47-2F4B-0655A265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5D815-296E-D965-75B3-B01503C1E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09BC9-CA92-59D3-BC5F-6A64EC1E68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9C1EB-5222-AF6B-CC6F-164E8A24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5" y="1504203"/>
            <a:ext cx="11241069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7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C3FD-401E-6238-7A58-304871B9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7D401-1DFC-B756-9AD9-2A58205BA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Transformer</a:t>
            </a:r>
            <a:r>
              <a:rPr lang="en-US" dirty="0"/>
              <a:t> is a </a:t>
            </a:r>
            <a:r>
              <a:rPr lang="en-US" b="1" dirty="0"/>
              <a:t>non-recurrent</a:t>
            </a:r>
            <a:r>
              <a:rPr lang="en-US" dirty="0"/>
              <a:t> architecture that uses </a:t>
            </a:r>
            <a:r>
              <a:rPr lang="en-US" b="1" dirty="0"/>
              <a:t>self-attention</a:t>
            </a:r>
            <a:r>
              <a:rPr lang="en-US" dirty="0"/>
              <a:t> to represent relationships between words in the </a:t>
            </a:r>
            <a:r>
              <a:rPr lang="en-US" b="1" dirty="0"/>
              <a:t>same sequence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opposed to between words in the input and output sequence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Although, transformers are also be used in sequence-to-sequence models (and actually do both kinds of attention)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Invented in Attention is All You Need (Vaswani et al.,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3E0A3-94D4-3BC0-326B-5B1BDC4253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57FB8-12EE-0B46-0D65-6972AB09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490" y="4758843"/>
            <a:ext cx="5439534" cy="111458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F46494-25E2-1BCA-303A-0FC232BE6C15}"/>
                  </a:ext>
                </a:extLst>
              </p14:cNvPr>
              <p14:cNvContentPartPr/>
              <p14:nvPr/>
            </p14:nvContentPartPr>
            <p14:xfrm>
              <a:off x="5324569" y="5517222"/>
              <a:ext cx="526320" cy="309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F46494-25E2-1BCA-303A-0FC232BE6C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5929" y="5508582"/>
                <a:ext cx="543960" cy="3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752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4473-F9A6-768B-202E-90B2735C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FB87C-EAF8-E6CD-D6F0-9D213A6DF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D7890-16B3-B694-C8E7-969EA3E254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3F646-7389-6BB2-26ED-410FBA90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3" y="2452551"/>
            <a:ext cx="9021434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33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3440-2831-2F16-E631-1760FCCC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Transformer-using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4E3A0-A9BC-C3DA-0AD2-747B9F5E3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6C065-41A9-6CD7-BFB1-42FFD32F97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EECFA-DE0E-354C-BC32-D08AB47DD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1769677"/>
            <a:ext cx="638264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01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2A3F-643B-B735-5C7E-4356B692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Transformer-using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64F6E-83B1-1091-B09C-8FAF8B7ECA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CC084-EF80-87A7-F339-6C9EF1035D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0DD88-8F01-53ED-333F-A8F0FD4D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70" y="2827603"/>
            <a:ext cx="8392696" cy="22291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3443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2A3F-643B-B735-5C7E-4356B692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Transformer-using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64F6E-83B1-1091-B09C-8FAF8B7ECA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CC084-EF80-87A7-F339-6C9EF1035D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63DC7-3719-BED8-19F7-444A0A0B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38" y="1682238"/>
            <a:ext cx="9116697" cy="876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A682F-91B3-20BA-7488-7C17BB52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24" y="1519847"/>
            <a:ext cx="4508389" cy="526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73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07E9-8889-D9A1-EBF3-CC36CD19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AA9A-C246-5E37-46E1-DD7996F58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769A1-D135-848D-C2D0-186E569B24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3FD55-A836-A938-47DD-8C79744B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2734819"/>
            <a:ext cx="5249008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16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07E9-8889-D9A1-EBF3-CC36CD19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AA9A-C246-5E37-46E1-DD7996F58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769A1-D135-848D-C2D0-186E569B24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E0B3E-47E7-336D-016D-EFE43AA76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8" y="1588676"/>
            <a:ext cx="11279174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8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FD09-3A9A-395D-3285-7EB69C0B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6604D-AD35-8622-9E90-8279E5D20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Content for this lecture drawn largely from The Illustrated Transformer: </a:t>
            </a:r>
            <a:r>
              <a:rPr lang="en-US" dirty="0">
                <a:hlinkClick r:id="rId2"/>
              </a:rPr>
              <a:t>https://jalammar.github.io/illustrated-transformer/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 duper popular breakdown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a Medium article, but a good model of how influential these breakdowns can be (hint hint)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DB3CB-4E1E-5BFB-1EB6-55029AC23D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FEF1C-6976-9A9E-9671-9EB83C4C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07" y="3835109"/>
            <a:ext cx="9021434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A8E5-C79D-8A6C-3EE6-3E50462F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and 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D4448-8A05-C74D-B1DA-4386B0C129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full transformer model includes an </a:t>
            </a:r>
            <a:r>
              <a:rPr lang="en-US" b="1" dirty="0"/>
              <a:t>encoder</a:t>
            </a:r>
            <a:r>
              <a:rPr lang="en-US" dirty="0"/>
              <a:t> (which encodes the text into a vector) and a </a:t>
            </a:r>
            <a:r>
              <a:rPr lang="en-US" b="1" dirty="0"/>
              <a:t>decoder</a:t>
            </a:r>
            <a:r>
              <a:rPr lang="en-US" dirty="0"/>
              <a:t> (which converts the encoded vector back into a text)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D7546-BD21-6B25-62BA-2A023E4F23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261E5-0D46-9A2A-AD48-C5921F70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612" y="2529890"/>
            <a:ext cx="610637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3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5787-EBE2-F781-32B9-FA3E7203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and 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D9718-9128-216F-07D8-F8C9EEE4F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Each component is actually a stack of repeated encoder or decoder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0017-7B4E-7CDB-18B1-11493EB646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733E5-A3FF-4D62-BE8A-F2D3C0A9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816" y="2293904"/>
            <a:ext cx="6347849" cy="45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1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B84D-6864-9647-003F-FF6FED9E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BD52B-BD11-AB2D-9447-9D157462D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encoder consists of a “self-attention” layer, followed by a feedforward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385E5-D19F-E1C7-6E5F-94CE8515AF7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DACE89-5049-9D42-8713-0737A9D748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77210-62B9-3FAA-84E9-BC1E7F50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2" y="2884257"/>
            <a:ext cx="7192379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9234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21909</TotalTime>
  <Words>654</Words>
  <Application>Microsoft Office PowerPoint</Application>
  <PresentationFormat>Widescreen</PresentationFormat>
  <Paragraphs>173</Paragraphs>
  <Slides>55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Source Sans Pro</vt:lpstr>
      <vt:lpstr>Source Sans Pro Light</vt:lpstr>
      <vt:lpstr>1_Custom Design</vt:lpstr>
      <vt:lpstr>The Transformer Architecture</vt:lpstr>
      <vt:lpstr>Last lecture</vt:lpstr>
      <vt:lpstr>The main problem with RNNs</vt:lpstr>
      <vt:lpstr>Solution: attention?</vt:lpstr>
      <vt:lpstr>Transformers</vt:lpstr>
      <vt:lpstr>Transformers</vt:lpstr>
      <vt:lpstr>Encoder and decoder</vt:lpstr>
      <vt:lpstr>Encoder and decoder</vt:lpstr>
      <vt:lpstr>Encoder</vt:lpstr>
      <vt:lpstr>Decoder</vt:lpstr>
      <vt:lpstr>Encoder detail</vt:lpstr>
      <vt:lpstr>Encoder detail</vt:lpstr>
      <vt:lpstr>Self-attention</vt:lpstr>
      <vt:lpstr>Self-attention detail</vt:lpstr>
      <vt:lpstr>Self-attention detail</vt:lpstr>
      <vt:lpstr>Self-attention detail</vt:lpstr>
      <vt:lpstr>Self-attention detail</vt:lpstr>
      <vt:lpstr>Self-attention detail</vt:lpstr>
      <vt:lpstr>Self-attention detail</vt:lpstr>
      <vt:lpstr>Self-attention detail</vt:lpstr>
      <vt:lpstr>Multi-headed attention</vt:lpstr>
      <vt:lpstr>Multi-headed attention</vt:lpstr>
      <vt:lpstr>Encoder detail</vt:lpstr>
      <vt:lpstr>Multi-headed attention</vt:lpstr>
      <vt:lpstr>All self-attention steps</vt:lpstr>
      <vt:lpstr>Multi-headed attention</vt:lpstr>
      <vt:lpstr>Positional embeddings</vt:lpstr>
      <vt:lpstr>Positional embeddings</vt:lpstr>
      <vt:lpstr>Residuals</vt:lpstr>
      <vt:lpstr>Layer normalization</vt:lpstr>
      <vt:lpstr>Residuals</vt:lpstr>
      <vt:lpstr>Residuals</vt:lpstr>
      <vt:lpstr>Encoder-decoder</vt:lpstr>
      <vt:lpstr>Encoder-decoder</vt:lpstr>
      <vt:lpstr>Encoder-decoder</vt:lpstr>
      <vt:lpstr>Decoder output layer</vt:lpstr>
      <vt:lpstr>Encoder-decoder</vt:lpstr>
      <vt:lpstr>Decoder</vt:lpstr>
      <vt:lpstr>Decoder</vt:lpstr>
      <vt:lpstr>Transformer</vt:lpstr>
      <vt:lpstr>Reading SST-2</vt:lpstr>
      <vt:lpstr>Installing Transformers</vt:lpstr>
      <vt:lpstr>Transformer tokenizer</vt:lpstr>
      <vt:lpstr>Transformer tokenizer</vt:lpstr>
      <vt:lpstr>Transformer tokenizer</vt:lpstr>
      <vt:lpstr>Transformer tokenizer</vt:lpstr>
      <vt:lpstr>Dataset</vt:lpstr>
      <vt:lpstr>DataLoader</vt:lpstr>
      <vt:lpstr>Pretrained transformers</vt:lpstr>
      <vt:lpstr>Pretrained Transformers</vt:lpstr>
      <vt:lpstr>Transformer-using model</vt:lpstr>
      <vt:lpstr>Transformer-using model</vt:lpstr>
      <vt:lpstr>Transformer-using model</vt:lpstr>
      <vt:lpstr>Training</vt:lpstr>
      <vt:lpstr>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Giesta, Pedro</dc:creator>
  <cp:lastModifiedBy>Samuel Carton</cp:lastModifiedBy>
  <cp:revision>228</cp:revision>
  <dcterms:created xsi:type="dcterms:W3CDTF">2018-11-28T17:31:55Z</dcterms:created>
  <dcterms:modified xsi:type="dcterms:W3CDTF">2023-04-06T19:42:29Z</dcterms:modified>
</cp:coreProperties>
</file>